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59"/>
  </p:normalViewPr>
  <p:slideViewPr>
    <p:cSldViewPr snapToGrid="0" snapToObjects="1">
      <p:cViewPr>
        <p:scale>
          <a:sx n="120" d="100"/>
          <a:sy n="120" d="100"/>
        </p:scale>
        <p:origin x="1480" y="-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5758-CA42-B540-B74B-5ABA905AE922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2C28-0CDC-3A47-A059-9A24A9634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0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5758-CA42-B540-B74B-5ABA905AE922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2C28-0CDC-3A47-A059-9A24A9634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8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5758-CA42-B540-B74B-5ABA905AE922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2C28-0CDC-3A47-A059-9A24A9634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6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5758-CA42-B540-B74B-5ABA905AE922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2C28-0CDC-3A47-A059-9A24A9634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3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5758-CA42-B540-B74B-5ABA905AE922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2C28-0CDC-3A47-A059-9A24A9634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3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5758-CA42-B540-B74B-5ABA905AE922}" type="datetimeFigureOut">
              <a:rPr lang="en-US" smtClean="0"/>
              <a:t>3/25/21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2C28-0CDC-3A47-A059-9A24A9634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5758-CA42-B540-B74B-5ABA905AE922}" type="datetimeFigureOut">
              <a:rPr lang="en-US" smtClean="0"/>
              <a:t>3/25/21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2C28-0CDC-3A47-A059-9A24A9634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0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5758-CA42-B540-B74B-5ABA905AE922}" type="datetimeFigureOut">
              <a:rPr lang="en-US" smtClean="0"/>
              <a:t>3/25/21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2C28-0CDC-3A47-A059-9A24A9634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5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5758-CA42-B540-B74B-5ABA905AE922}" type="datetimeFigureOut">
              <a:rPr lang="en-US" smtClean="0"/>
              <a:t>3/25/21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2C28-0CDC-3A47-A059-9A24A9634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1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5758-CA42-B540-B74B-5ABA905AE922}" type="datetimeFigureOut">
              <a:rPr lang="en-US" smtClean="0"/>
              <a:t>3/25/21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2C28-0CDC-3A47-A059-9A24A9634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3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5758-CA42-B540-B74B-5ABA905AE922}" type="datetimeFigureOut">
              <a:rPr lang="en-US" smtClean="0"/>
              <a:t>3/25/21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2C28-0CDC-3A47-A059-9A24A9634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5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B5758-CA42-B540-B74B-5ABA905AE922}" type="datetimeFigureOut">
              <a:rPr lang="en-US" smtClean="0"/>
              <a:t>3/25/21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42C28-0CDC-3A47-A059-9A24A9634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7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C27C37D-6B4F-C641-969E-E033428287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9"/>
          <a:stretch/>
        </p:blipFill>
        <p:spPr>
          <a:xfrm>
            <a:off x="795130" y="1460500"/>
            <a:ext cx="5713620" cy="698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99562B-E67D-C943-ACF0-511DBEDB7614}"/>
              </a:ext>
            </a:extLst>
          </p:cNvPr>
          <p:cNvSpPr txBox="1"/>
          <p:nvPr/>
        </p:nvSpPr>
        <p:spPr>
          <a:xfrm>
            <a:off x="875340" y="3916019"/>
            <a:ext cx="182355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Industrial Robots</a:t>
            </a:r>
          </a:p>
          <a:p>
            <a:r>
              <a:rPr lang="en-US" sz="1600" dirty="0"/>
              <a:t>EZONE Central G.05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42AC93-14C8-EB4B-B505-CECEE0069A57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698894" y="4208407"/>
            <a:ext cx="1600390" cy="4985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B8C677E-2A0F-8C43-AF1D-0088F7D1D2B0}"/>
              </a:ext>
            </a:extLst>
          </p:cNvPr>
          <p:cNvSpPr txBox="1"/>
          <p:nvPr/>
        </p:nvSpPr>
        <p:spPr>
          <a:xfrm>
            <a:off x="4572000" y="2875723"/>
            <a:ext cx="181275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PhD Lab EE3.11</a:t>
            </a:r>
          </a:p>
          <a:p>
            <a:r>
              <a:rPr lang="en-US" sz="1600" dirty="0"/>
              <a:t>Prof. Office EE4.15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14BED9-DFF0-4C47-9A16-ED9661C41DA5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3525768" y="2396361"/>
            <a:ext cx="1046232" cy="77175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810B822-1969-8E40-98FD-6297C1224DF0}"/>
              </a:ext>
            </a:extLst>
          </p:cNvPr>
          <p:cNvSpPr txBox="1"/>
          <p:nvPr/>
        </p:nvSpPr>
        <p:spPr>
          <a:xfrm>
            <a:off x="4550734" y="5637528"/>
            <a:ext cx="193675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Clough Robotics Lab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11DA3FB-D42C-EC42-B78D-57CD793B264F}"/>
              </a:ext>
            </a:extLst>
          </p:cNvPr>
          <p:cNvCxnSpPr>
            <a:cxnSpLocks/>
          </p:cNvCxnSpPr>
          <p:nvPr/>
        </p:nvCxnSpPr>
        <p:spPr>
          <a:xfrm flipH="1">
            <a:off x="5932092" y="5976082"/>
            <a:ext cx="308288" cy="1169097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03A57CA-678C-3B4E-B8B6-A0F565804DFB}"/>
              </a:ext>
            </a:extLst>
          </p:cNvPr>
          <p:cNvSpPr txBox="1"/>
          <p:nvPr/>
        </p:nvSpPr>
        <p:spPr>
          <a:xfrm>
            <a:off x="925908" y="6975902"/>
            <a:ext cx="193675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REV Lab Mech G.25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19D87C9-79C6-CB41-A031-098A7A4C3FB8}"/>
              </a:ext>
            </a:extLst>
          </p:cNvPr>
          <p:cNvCxnSpPr>
            <a:cxnSpLocks/>
          </p:cNvCxnSpPr>
          <p:nvPr/>
        </p:nvCxnSpPr>
        <p:spPr>
          <a:xfrm flipV="1">
            <a:off x="2862658" y="6769769"/>
            <a:ext cx="1003489" cy="4985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838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23</Words>
  <Application>Microsoft Macintosh PowerPoint</Application>
  <PresentationFormat>A4 Paper (210x297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Braunl</dc:creator>
  <cp:lastModifiedBy>Thomas Braunl</cp:lastModifiedBy>
  <cp:revision>8</cp:revision>
  <dcterms:created xsi:type="dcterms:W3CDTF">2021-03-25T12:46:46Z</dcterms:created>
  <dcterms:modified xsi:type="dcterms:W3CDTF">2021-03-25T13:11:24Z</dcterms:modified>
</cp:coreProperties>
</file>